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p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نمبر 72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دوهم زوی ورک شو او وموندل شو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کوئز</a:t>
            </a:r>
            <a:r xmlns:a="http://schemas.openxmlformats.org/drawingml/2006/main">
              <a:rPr altLang="en-US" lang="p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پلار د دوهم زوی سره څنګه چلند وکړ کله چې هغه بیرته راغی؟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دوهم زوی یې وویست.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دوهم زوی یې وواهه.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دوهم زوی یې ونه لید.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دوهم زوی یې په خوښۍ سره راغی.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دوهم زوی یې په خوښۍ سره راغی.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یو پور ورکوونکی چې لس زره دالره پوروړی دی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ايا ته بايد په خپل ملګرى بنده داسې رحم نه واى کړى لکه څنګه چې ما په تا کړى 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۱۸:</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 سړی وو چې د پاچا لس زره تورک پوروړی و. پاچا په سړي رحم وکړ، پور یې پرې کړ.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خو کله چې هغه سړى بهر لاړو نو د هغۀ يو ملګرى يې وموندلو چې د هغۀ سل دیناره قرضدار وو. هغه یې ونیوله او په غوسه شو. "هغه څه چې تاسو زما پور ورکوئ بیرته ورکړئ!"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او خپل ملګری یې په زندان کې واچاوه. پاچا دا خبر د خپل بل نوکر څخه واورید.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بیا پاچا په غوسه شو او نوکر یې بیرته راوغوښت. "ما ستاسو ټول پورونه لغوه کړل ځکه چې تاسو زما څخه غوښتنه وکړه. ایا ته باید په خپلو ملګرو باندی رحم نه وای کړی لکه څنګه چی ما په تا باندی کړی وی؟"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وویل: "لکه څنګه چې زموږ په آسمان کې پلار تاسو بخښي، تاسو باید یو بل وبښئ."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یو نوکر د لس زره تولیه خورا لوی پور څخه خلاص شو.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خو هغه خپل ملګری خادم چې سل دیناره یې پوروړی و، معاف نه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دا یو ناشکری چلند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هم د عیسی له لارې په فضل سره بخښل شوي او ژغورل شوي.</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که موږ دا فضل هېر نه کړو، موږ باید هغه کسان وبخښو چې زموږ سره یې ظلم کړی دی.</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موږ ته بخښنه کوي او تر پایه پورې مینه لري.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څومره پيسې يې د پاچا له خوا پرې ليکل شوې؟</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سل دیناره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دوه سوه دیناره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سل استعدادونه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لس زره استعدادونه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لس زره استعدادونه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ps" sz="4000"/>
              <a:t>ځکه چې زما دا زوی مړ شوی و او بیا ژوندی دی. هغه ورک شوی و او موندل شوی دی. نو دوی لمانځل پیل کړل.</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۱۵:۲۴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ايا ته بايد په خپل ملګرى بنده داسې رحم نه واى کړى لکه څنګه چې ما په تا کړى و؟</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۱۸:</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داود زوی ته حسنه!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هغوئ چې د هغۀ نه مخکښې روان وو او هغوئ چې ورپسې روان وو چغې وهلې، ”د داؤد زوئ ته حسنه! "مبارک دی هغه څوک چې د څښتن په نوم راځي!" "حسنه په لوړه کې!"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ps" altLang="ko-KR" sz="2600">
                <a:solidFill>
                  <a:schemeClr val="tx1">
                    <a:lumMod val="65000"/>
                    <a:lumOff val="35000"/>
                  </a:schemeClr>
                </a:solidFill>
              </a:rPr>
              <a:t>کله چې عیسی یروشلم ته نږدې شو ، نو دوه شاګردان یې واستول او ورته یې وویل: "کلي ته لاړ شه ، نو تاسو به یوه خره ومومئ چې د هغې سره یې کودۍ وه. هغوی خلاص کړه او ماته یې راوړه.»</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دوه شاګردان کلي ته لاړل او لکه څنګه چې عیسی دوی ته لارښوونه کړې وه هغه یې وکړل.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دوی خر وموندل. "رب دوی ته اړتیا لري." بیا یې مالک سمدلاسه واستول.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په یوه خره باندې ناست و او بیت المقدس ته ننوت. هغه خلک چې د هغه په وړاندې روان وو او چیغې یې وهلې، "د داؤد زوی ته حسنه!"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دا حقیقت چې عیسی په یوه خره کې سپاره شو او د خلکو لخوا یې تود هرکلی وشو د انجیل د ثبت شوي وړاندوینې سره سم ترسره شو. خو هیڅوک پرې خبر نه وو.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د خره په بیرغ سپور شو، او خلکو چیغې وهلې،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داود زوی ته حسنه!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دوی ټول په انجیل کې وړاندوینه شوي.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عیسی په اطاعت سره ژوند کاوه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لکه څنګه چې په بائبل کې لیکل شوي.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څوک چې د عیسی پیروي باید هم اطاعت وکړي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خدای کلمه په بشپړه توګه.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پاچا دی چې د ستاینې او ویاړ وړ دی.</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ps">
                <a:solidFill>
                  <a:schemeClr val="tx1">
                    <a:lumMod val="50000"/>
                    <a:lumOff val="50000"/>
                  </a:schemeClr>
                </a:solidFill>
              </a:rPr>
              <a:t>شمیره 73 د خدای کلام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ps" sz="4400"/>
              <a:t>عیسی لعزر له مړو څخه راپورته کوي</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یروشلم ته په کوم شی سپاره شو؟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د خره غوښه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یو ماشوم آس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 فیل ماشوم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د اوښ ماشوم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د خره غوښه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هغوئ چې د هغۀ نه مخکښې روان وو او هغوئ چې ورپسې روان وو چغې وهلې، ”د داؤد زوئ ته حسنه! "مبارک دی هغه څوک چې د څښتن په نوم راځي!" "حسنه په لوړه کې!"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83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زما کور د لمانځه کور دی.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هغه هغوی ته وویل: "دا لیکل شوی دی،" "زما کور به د لمانځه کور بلل کیږي، مګر تاسو دا د غلو اډه جوړوئ."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د بیت المقدس معبد ته ننوتل. په معبد کې ډیری سوداګر او د پیسو بدلونکي وو.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د پیسو بدلونکو میزونه او د کبوتر پلورونکو بنچونه ړنګ کړل. هغه ټول هغه کسان چې پېر او پلور یې هلته روان کړل.</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په غوسه وویل: "دا لیکل شوي چې زما کور به د لمانځه کور وبلل شي، مګر تاسو دا د غلو اډه جوړوئ."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سوداګران د معبد څخه وشړل او په معبد کې یې ناروغان روغ کړل.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معبد، کلیسا هغه ځای دی چې خدای ته عبادت او دعا کوي.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عیسی د خلکو په غوسه شو چې دا یې د سوداګرۍ ځای بدل کړ.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تاسو د څه لپاره کلیسا ته راځي؟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په کلیسا کې، تاسو باید د عبادت او دعا سره د خدای سره لیدنه وکړئ.</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کلیسا مالک دی. عیسی هغه څوک دی چې زموږ عبادت او دعاګانې له کلیسا څخه ترلاسه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عیسی ورته وویل: زه قیامت او ژوند یم، هغه څوک چې په ما باور لري هغه به ژوندي وي که څه هم مړ شي.</a:t>
            </a:r>
            <a:endParaRPr xmlns:a="http://schemas.openxmlformats.org/drawingml/2006/main" altLang="ko-KR" lang="en-US" sz="3600"/>
          </a:p>
          <a:p>
            <a:pPr xmlns:a="http://schemas.openxmlformats.org/drawingml/2006/main" lvl="0">
              <a:defRPr/>
            </a:pPr>
            <a:r xmlns:a="http://schemas.openxmlformats.org/drawingml/2006/main">
              <a:rPr altLang="ko-KR" lang="ps" sz="3600"/>
              <a:t>او څوک چې ژوند کوي او په ما باور لري هیڅکله به مړ نشي. ایا تاسو پدې باور یاست؟"</a:t>
            </a:r>
            <a:endParaRPr xmlns:a="http://schemas.openxmlformats.org/drawingml/2006/main" altLang="ko-KR" lang="en-US" sz="3600"/>
          </a:p>
          <a:p>
            <a:pPr xmlns:a="http://schemas.openxmlformats.org/drawingml/2006/main" lvl="0">
              <a:defRPr/>
            </a:pPr>
            <a:r xmlns:a="http://schemas.openxmlformats.org/drawingml/2006/main">
              <a:rPr altLang="ko-KR" lang="p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څوک د معبد څخه وشړل؟</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یهود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جنتي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پادری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سوداګر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سوداګر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هغه هغوی ته وویل: "دا لیکل شوی دی،" "زما کور به د لمانځه کور بلل کیږي، مګر تاسو دا د غلو اډه جوړوئ."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84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د خپلو پیروانو پښې وینځلې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اوس چې ما، ستاسو رب او استاد ستاسو پښې وینځلې، تاسو هم باید د یو بل پښې ومینځئ.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د خپلو پیروانو سره وروستنۍ ډوډۍ درلوده. عیسی پوهیده چې دا د خپلو پیروانو سره د هغه وروستی خواړه 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ناڅاپه ډنډ ته اوبه راوړې او هغه یو یو د خپلو پیروانو پښې مینځل پیل کړل.</a:t>
            </a:r>
            <a:r xmlns:a="http://schemas.openxmlformats.org/drawingml/2006/main">
              <a:rPr lang="p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د پطروس وار شو، پیټر وویل: "څښتن زموږ پښې ولې مینځل کیږي؟ زه به یې نه مینځم!"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ځواب ورکړ. "که زه ستاسو پښې ونه مینځم، تاسو او زه پدې کې هیڅ کار نه لرم، تاسو اوس ښه نه پوهیږئ، مګر یوه ورځ به تاسو پوه شئ."</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"ما ستاسو پښې ومینځلې چې یو مثال جوړ کړي. له نن څخه د یو بل پښې ومینځئ او د یو بل خدمت کونکي شئ."</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په نړۍ کې، ټيټ خلک د لوړ سړي خدمت کوي، مګر برعکس عیسی د خپلو پیروانو پښې ومینځلې او تسلیم یې کړه.</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زموږ لپاره د هغه ژوند.</a:t>
            </a:r>
            <a:r xmlns:a="http://schemas.openxmlformats.org/drawingml/2006/main">
              <a:rPr altLang="en-US" lang="ps" sz="3600">
                <a:solidFill>
                  <a:schemeClr val="tx1">
                    <a:lumMod val="65000"/>
                    <a:lumOff val="35000"/>
                  </a:schemeClr>
                </a:solidFill>
              </a:rPr>
              <a:t> </a:t>
            </a:r>
            <a:r xmlns:a="http://schemas.openxmlformats.org/drawingml/2006/main">
              <a:rPr altLang="ko-KR" lang="ps" sz="3600">
                <a:solidFill>
                  <a:schemeClr val="tx1">
                    <a:lumMod val="65000"/>
                    <a:lumOff val="35000"/>
                  </a:schemeClr>
                </a:solidFill>
              </a:rPr>
              <a:t>که موږ د عیسی پیروان یو ، نو موږ باید په ټیټ ځای کې د یو بل خدمت کولو کې خوښ اوسو ، نه دا چې په لوړ ځای کې چلند غواړو.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یوه ورځ عیسی ته خبر راغی. "لعزر ناروغ دی. مهرباني وکړئ ژر راشئ او درملنه یې وکړئ.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تر ټولو لوړ سړی دی، مګر هغه ترټولو ټیټ ځای ته راغلی او زموږ ټولو ته د خدمت کولو لپاره چمتو دی.</a:t>
            </a:r>
            <a:r xmlns:a="http://schemas.openxmlformats.org/drawingml/2006/main">
              <a:rPr altLang="en-US" lang="p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چا عیسی ته اجازه ورنکړه چې خپلې پښې ومینځي؟</a:t>
            </a:r>
            <a:r xmlns:a="http://schemas.openxmlformats.org/drawingml/2006/main">
              <a:rPr altLang="en-US" lang="p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توماس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پیټر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یهودا اسکریوتی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پیټر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اوس چې ما، ستاسو رب او استاد ستاسو پښې وینځلې، تاسو هم باید د یو بل پښې ومینځئ.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په غونډۍ کې دعا کوي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لږ لرې لاړو، هغه خپل مخ په ځمکه ولوید او دعا یې وکړه، "زما پلاره، که امکان ولري، دا پیاله زما څخه واخیستل شي، مګر بیا هم نه لکه څنګه چې زه یې غواړم، مګر لکه څنګه چې تاسو غواړئ."</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میتیو</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۲۶:۳۹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ډوډۍ نه وروسته، عیسی د خپلو شاګردانو سره د ګتسمنی په نوم ځای ته لاړ.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خپلو پیروانو ته وویل: "زما روح د مرګ تر حده په غم کې ډوب شوی دی. دلته پاتې شه او زما سره وګوره.»</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"زما پلاره، که دا ممکنه وي، دا پیاله له ما څخه واخیستل شي، مګر لکه څنګه چې زه یې غواړم، مګر لکه څنګه چې تاسو غواړئ." عیسی په کلکه دعا وکړه. خو شاګردان په ژور خوب کې ولوېدل.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خپل شاګردان له خوبه راویښ کړل او ویې ویل: "ایا تاسو د یو ساعت لپاره زما سره سترګې نه شئ پټولی؟ وګوره. دلته زما خیانت کوونکي راځي چې ما ونیسي.»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پای کې، عیسی د هغه خلکو تعقیب وکړ چې د هغه د نیولو لپاره راغلي وو. دا باید په صلیب باندې زموږ د ګناهونو د ادا کولو لپاره مړ شي لکه څنګه چې خدای غوښتل.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خو مخکې له دې چې عیسی راشي، هغه مړ شو.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دا د عیسی لپاره دردناک و چې په صلیب باندې زموږ د ګناهونو د تادیې لپاره مړ شي ، مګر هغه په بشپړ ډول اطاعت کاوه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ځکه چې دا د خدای اراده وه.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باید لومړی هیله وکړو چې زموږ په ژوند کې زما په پرتله د خدای رضا پوره شي.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r xmlns:a="http://schemas.openxmlformats.org/drawingml/2006/main">
              <a:rPr lang="ps" altLang="en-US" sz="3600">
                <a:solidFill>
                  <a:srgbClr val="0070c0"/>
                </a:solidFill>
              </a:rPr>
              <a:t> </a:t>
            </a:r>
            <a:r xmlns:a="http://schemas.openxmlformats.org/drawingml/2006/main">
              <a:rPr lang="ps" altLang="ko-KR" sz="3600">
                <a:solidFill>
                  <a:srgbClr val="0070c0"/>
                </a:solidFill>
              </a:rPr>
              <a:t>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په دې ځمکه کې بې ګناه دی ځکه چې هغه په بشپړ ډول د خدای اراده تعقیبوي.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د نیول کیدو دمخه چیرته دعا وکړه؟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بیت المقدس په معبد کې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ګیتسمنی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مارک پورتنۍ کوټه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 ګیلیلي جهيل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② </a:t>
            </a:r>
            <a:r xmlns:a="http://schemas.openxmlformats.org/drawingml/2006/main">
              <a:rPr lang="ps" altLang="ko-KR" sz="2800">
                <a:solidFill>
                  <a:srgbClr val="ff0000"/>
                </a:solidFill>
              </a:rPr>
              <a:t>ګیتسمنی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لږ لرې لاړو، هغه خپل مخ په ځمکه ولوید او دعا یې وکړه، "زما پلاره، که امکان ولري، دا پیاله زما څخه واخیستل شي، مګر بیا هم نه لکه څنګه چې زه یې غواړم، مګر لکه څنګه چې تاسو غواړئ."</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میتیو</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۲۶:۳۹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په صلیب مړ شو.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عیسی په لوړ اواز غږ وکړ، "پلاره، زه خپل روح ستا په لاسونو کې سپارم." کله چې هغه دا خبره وکړه، هغه ساه ورکړه.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۲۳:</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۴۶</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چې د رومي سرتیرو لخوا نیول شوی و ، په سر کې یې د اغزو تاج اغوستی و ، ملنډې یې وهلې ، صلیب یې پورته کړ او غونډۍ ته یې د اعدامولو لپاره واستول شو.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عیسی د دوو مجرمینو سره په صلیب باندې په دار وځړول شو. خلک ورته ولاړ وو او واکمنانو هم ورته په خندا کوله.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"پلاره، دوی بخښه، ځکه چې دوی نه پوهیږي چې دوی څه کوي." عیسی د هغو کسانو لپاره دعا وکړه چې هغه یې وژلی 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وویل، "دا پای ته ورسیده!" او هغه خپل سر ټیټ کړ او خپل روح یې ورکړ.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د لعزر خور عیسی ته وویل چې ناوخته راغلی و، "عیسی، که ته دلته وای، زما ورور به نه مړ شوی."</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دې وخت کې د معبد پرده له پورته څخه ښکته دوه ټوټې شوه. ځمکه ولړزوله او ډبرې ټوټې شوې. کله چې هغه عسکر چې عیسی یې په صلیب محکوم کړ، دا ولیدل، دوی وډار شول او ویې ویل: "بیشکه هغه د خدای زوی 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بې ګناه عیسی زموږ په استازیتوب رنځ او مړ شو او زموږ د ګناهونو لپاره یې تادیه وکړه.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له همدې امله، موږ د ځان لپاره پیسې ورکولو ته اړتیا نلرو.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د عیسی په مننه وژغورل شو.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باید دا د یوې شیبې لپاره هیر نکړو.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نجات ورکوونکی دی چې موږ یې په صلیب کې زموږ د ګناهونو لپاره په مرګ سره وژغورل.</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د چا سره صلیب شوی 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پیروان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ښځې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پادریان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مجرمین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مجرمین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عیسی په لوړ اواز غږ وکړ، "پلاره، زه خپل روح ستا په لاسونو کې سپارم." کله چې هغه دا خبره وکړه، هغه ساه ورکړه.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۲۳:</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۴۶</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خالي قبر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په دې وخت کې هغې شاته وګرځېده او ولیدل چې عیسی هلته ولاړ دی، مګر هغې پوه نه شوه چې دا عیسی دی.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مریم مګدلینی قبر ته لاړه ترڅو مړ عیسی وګوري. خو د قبر د ډبرو دروازه خلاصه وه.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قبر کې د عیسی مړی نه و. مریم فکر وکړ چې یو چا د عیسی مړی غلا کړی دی.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فرښته راښکاره شوه او پوښتنه یې وکړه. "ولې ژاړې؟" مریم ځواب ورکړ: "یو چا د عیسی جسد غلا کړ.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وویل، "د قبر د ډبرو دروازه لیرې کړه." عیسی امر وکړ، "راځه، لعزر."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او کله چې هغې شاته وکتل نو عیسی و چې ژوندی راستون شو. خو مریم عیسی نه پیژني. هغې فکر نه کاوه چې عیسی به بیرته ژوند ته راشي.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"مریم ..." یوازې کله چې عیسی غږ وکړ، مریم هغه پیژني. "خدایه، تاسو واقعیا بیرته ژوندی راغلی یاست." عیسی د هغه له مړینې درې ورځې وروسته بیا ژوندی شو.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ps" altLang="ko-KR" sz="3300">
                <a:solidFill>
                  <a:schemeClr val="tx1">
                    <a:lumMod val="65000"/>
                    <a:lumOff val="35000"/>
                  </a:schemeClr>
                </a:solidFill>
              </a:rPr>
              <a:t>په نړۍ کې هیڅوک مړ نه دی</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او بیا ژوندی.</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مګر یوازینی یو، عیسی، چې د مرګ څخه را ژوندی شوی و، لا تر اوسه ژوندی دی.</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انجیل وايي چې هغه څوک چې په عیسی باور لري هم بیرته ژوند ته راځي</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لکه عیسی.</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نو موږ باید خپل امید له لاسه ورنکړو</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s" altLang="ko-KR" sz="3300">
                <a:solidFill>
                  <a:schemeClr val="tx1">
                    <a:lumMod val="65000"/>
                    <a:lumOff val="35000"/>
                  </a:schemeClr>
                </a:solidFill>
              </a:rPr>
              <a:t>د ابدي ژوند لپاره.</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د بریا څښتن دی چې په مرګ باندې غالب شو او بیرته ژوند ته راستون شو.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مریم څه فکر کاوه کله چې هغې ولیدل چې په قبر کې عیسی نشته؟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عیسی بیا ژوندی شوی دی!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دا د عیسی قبر نه دی!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یو چا د عیسی مړی غلا کړ!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شاګردانو د عیسی مړی اخیستی!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یو چا د عیسی مړی غلا کړ!</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په دې وخت کې هغې شاته وګرځېده او ولیدل چې عیسی هلته ولاړ دی، مګر هغې پوه نه شوه چې دا عیسی دی.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چې آسمان ته پورته شو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وروسته له دې چې هغه وویل، هغه د دوی د سترګو په وړاندې پورته شو، او ورېځې هغه د دوی له سترګو پټ کړ.</a:t>
            </a:r>
            <a:r xmlns:a="http://schemas.openxmlformats.org/drawingml/2006/main">
              <a:rPr lang="p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شاګردان چې نه پوهیدل چې عیسی بیرته راژوندي شوی دی، په ویره او مایوسۍ سره ونیول شول.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بیا راژوندی شوی عیسی راغی او د دوی په مینځ کې ودرېد ، خپل لاسونه او غاړې یې ورته وښودل او ویې ویل: "شک مه کوئ او باور وکړئ."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بیا په حیرانتیا سره، د هغه له مړینې درې ورځې وروسته، لعزر بهر لاړ. خلک د دې په لیدو خوشحاله شول او د خدای ستاینه یې وکړه.</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 عیسی وویل چې هغه به بیرته خپل پلار ، خدای ته لاړ شي او ژمنه یې وکړه چې هغه به روح القدس واستوي.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او عیسی خپلو پیروانو ته امر وکړ چې د نړۍ تر پایه پورې د هغه شاهدان وي ، د انجیل تبلیغ وکړي او د کلمې ښوونه وکړي.</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دې ځمکه کې د ټولو ماموریتونو بشپړولو وروسته، عیسی د خپلو پیروانو په وړاندې آسمان ته لاړ. او هغه موږ سره ژمنه وکړه چې هغه به یوه ورځ بیرته دې خاورې ته راشي.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عیسی خپلو پیروانو ته امر وکړ چې د ځمکې تر پایه انجیل تبلیغ کړي مخکې لدې چې هغه جنت ته پورته شي.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کلیسا د عیسی د پیروانو یوه ډله ده.</a:t>
            </a:r>
            <a:r xmlns:a="http://schemas.openxmlformats.org/drawingml/2006/main">
              <a:rPr lang="ps" altLang="en-US" sz="3600">
                <a:solidFill>
                  <a:schemeClr val="tx1">
                    <a:lumMod val="65000"/>
                    <a:lumOff val="35000"/>
                  </a:schemeClr>
                </a:solidFill>
              </a:rPr>
              <a:t> </a:t>
            </a:r>
            <a:r xmlns:a="http://schemas.openxmlformats.org/drawingml/2006/main">
              <a:rPr lang="ps" altLang="ko-KR" sz="3600">
                <a:solidFill>
                  <a:schemeClr val="tx1">
                    <a:lumMod val="65000"/>
                    <a:lumOff val="35000"/>
                  </a:schemeClr>
                </a:solidFill>
              </a:rPr>
              <a:t>د عیسی د پیروانو په توګه ، موږ باید هرچیرې د انجیل تبلیغ وکړو. او موږ باید د عیسی شاهدان واوسو.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لاهم ژوندی دی ، د خدای ښي اړخ ته ناست دی ، او هغه به د وعدې سره سم بیرته ځمکې ته راشي.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ژوندی عیسی خپلو پیروانو ته څه وښودل؟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په لاسونو او پښو د نوکانو نښې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 اغزي نښه او په سر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په شا باندې د څپو نښې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پر مخ زخمونه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په لاسونو او پښو د نوکانو نښې</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وروسته له دې چې هغه وویل، هغه د دوی د سترګو په وړاندې پورته شو، او ورېځې هغه د دوی له سترګو پټ کړ.</a:t>
            </a:r>
            <a:r xmlns:a="http://schemas.openxmlformats.org/drawingml/2006/main">
              <a:rPr lang="p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روح القدس راغلی دی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دوی ټول د روح القدس څخه ډک شول او په نورو ژبو یې خبرې پیل کړې لکه څنګه چې روح دوی ته وړتیا ورکړه.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شاګردان په یروشلم کې وو لکه څنګه چې عیسی وویل. کله چې د پنتیکوست ورځ راغله، دوی ټول په یو ځای کې سره یوځای وو.</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لعزر بیرته ژوندی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هغه په کلمه.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به یوه ورځ مړه کیږو ، مګر موږ باید بیا راژوندي کیږو ځکه چې موږ په عیسی باور لرو.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تاسو باید یو عیسوی اوسئ چې د قیامت په امید سره ژوند کوي.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ناڅاپه د سخت باد په څیر یو غږ راغی او ټول کور یې ډک کړ چیرې چې دوی ناست وو.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او بیا د هر چا په سر باندې د اور ژبه وه، او بیا ټول د روح القدس څخه ډک شول او په نورو ژبو خبرې پیل کړې.</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کله چې هرڅوک حیران شول، پیټر دوی ته د عیسی او انجیل په اړه تبلیغ پیل کړ.</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خلکو انجیل ته غوږ ونیوه، توبه یې وکړه او بپتسمه یې ورکړه. په هغه ورځ د 3,000 څخه زیاتو خلکو بپتسما وکړه.</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عیسی روح القدس خپلو پیروانو ته واستاوه.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روح القدس پیټر ته د انجیل تبلیغ کولو لپاره حکمت او ځواک ورکړ.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روح القدس د ټولو په زړونو کې دی څوک چې په عیسی باور لري.</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مه هیروئ چې روح القدس هغه څوک دی چې موږ ته د انجیل تبلیغ کولو لپاره حکمت او جرئت راکوي ، لکه څنګه چې هغه پیټر ته حکمت او ځواک راکړ.</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ټولو ته روح القدس لیږي څوک چې په هغه باور لري زموږ سره مرسته وکړي.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روح القدس راغی دوی څه واوریدل؟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خندا غږ</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تندر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سخت باد څپو وهل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 لمانځه غږ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د سخت باد څپو وهل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دوی ټول د روح القدس څخه ډک شول او په نورو ژبو یې خبرې پیل کړې لکه څنګه چې روح دوی ته وړتیا ورکړه.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۲:۴</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فیلیپ ایتوپیا ته انجیل وویل</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بیا فیلیپ د صحیفې په هماغه برخه پیل وکړ او هغه ته یې د عیسی په اړه ښه خبر ورکړ.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ps" sz="4000"/>
              <a:t>ځکه چې زما دا زوی مړ شوی و او بیا ژوندی دی. هغه ورک شوی و او موندل شوی دی. نو دوی لمانځل پیل کړل.</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۱۵:۲۴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ژوند څښتن دی چې مړی بیرته راوړي.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ورځ د څښتن فرښتې فیلیپ ته وویل چې په عیسی باور لري "جنوب ته سړک ته لاړ شه - د صحرا سړک."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ps" altLang="ko-KR" sz="3100">
                <a:solidFill>
                  <a:schemeClr val="tx1">
                    <a:lumMod val="65000"/>
                    <a:lumOff val="35000"/>
                  </a:schemeClr>
                </a:solidFill>
              </a:rPr>
              <a:t>هغه د سویلي صحرا په لور پیل وکړ لکه څنګه چې فرښتې وویل. هغه حیران شو چې فرښته یې ولې لیږلې ده </a:t>
            </a:r>
            <a:r xmlns:a="http://schemas.openxmlformats.org/drawingml/2006/main">
              <a:rPr lang="ps"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هغه وخت کې، هغه کس چې د ایتوپیا هیواد لپاره د پیسو مسؤل و، په واګن کې و، د یسعیاه پیغمبر لیکنې لوستل. فیلیپ نږدې شو او پوښتنه یې وکړه. "ایا تاسو پوهیږئ چې تاسو څه لولي؟"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هغه وویل: "زه څنګه پوهیدای شم،" هغه وویل، "تر څو چې څوک یې ما ته تشریح نه کړي؟" فیلیپ د صحیفې له همدې تیریدو سره پیل وکړ او هغه ته یې د عیسی په اړه ښه خبر ورکړ.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ایتوپیا وروسته له هغه چې عیسی ترلاسه کړ، هغه په خوښۍ سره خپل هیواد ته راستون شو. فیلیپ د روح القدس څخه مننه وکړه چې هغه هلته رهبري کوي.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فیلیپ نشي کولی په بشپړ ډول پوه شي مګر د روح القدس امر اطاعت کوي. نو هغه کولی شي ایتوپیا ته د انجیل تبلیغ وکړي.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ځینې وختونه موږ په داسې حالت کې یو چې موږ نه پوهیږو.</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مګر که تاسو په خدای باور وکړئ او په هغه وخت کې په روح القدس کې د هغه اطاعت وکړئ، تاسو هم کولی شئ د ایمان سړی شئ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څوک چې انجیل تبلیغ کوي.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د هغه اړیکې رهبري کوي چې ورسره باید ملاقات وکړو.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هغه ایتوپیا یهوکه څه وه چې فیلیپ ورسره ولیدل؟</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هغه د پوځ مشر 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د خپل هیواد پخلی وو.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وه</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په</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چارج</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د</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د هغه</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د هیواد</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پیسې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هغه د ملک عبادت کنټرول کړ.</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هغه د خپل هیواد د پیسو مسؤل 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بیا فیلیپ د صحیفې په هماغه برخه پیل وکړ او هغه ته یې د عیسی په اړه ښه خبر ورکړ.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ساؤل د عیسی سره ملاقات کوي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څو ورځې تېرې شوې چې لعزر مړ شو کله چې عیسی راغی؟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یوه ورځ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دوه ورځې</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درې ورځې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څلور ورځې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درې ورځې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هغه ځمکې ته راښکته شو او یو غږ یې واورېد چې ورته یې وویل: "ساؤل، ساؤل، ته ولې ما ځوروي؟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هلته د ساؤل په نوم یو سړی و چې د هغه چا څخه یې نفرت کاوه څوک چې په عیسی باور لري او هغه د کلیسا څخه نفرت کاوه.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ساؤل د عیسی نه دومره نفرت وکړ چې هغه دمشق ته لاړ چې د مسیحیانو د نیولو لپاره.</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هغه په سفر کې دمشق ته نږدې شو، ناڅاپه د آسمان څخه یوه رڼا د هغه شاوخوا راښکاره شوه. هغه یو غږ واورېد، "ساؤل، ساؤل، ته ولې ما ځوروي؟"</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ساؤل وپوښتل: "خدايه، ته څوک يې؟" "زه عیسی یم، څوک چې تاسو ځوروي." ساؤل حیران شو چې عیسی ژوندی دی. هغه فکر کاوه چې عیسی مړ دی.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ساؤل، چې د عیسی سره ولیدل، یو نوی سړی شو. نو هغه د پاول رسول شو، چا چې غیر یهودیانو ته د انجیل تبلیغ کولو لپاره سخت کار وکړ او د انجیل ډیری کتابونه یې ولیکل.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ساؤل یو سړی و چې کلیسا یې ځوروله، مګر خدای هغه یو رسول وباله.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ساؤل، چې د عیسی سره ولیدل، د پخوا په پرتله یو بشپړ مختلف ژوند درلود.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تاسو کوم بدلونونه راوستي دي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کله چې تاسو عیسی سره ولیدل؟</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هغه څوک چې د عیسی سره ملاقات کوي باید د پخوا په پرتله مختلف ژوند وکړي.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د ساؤل په څیر بد سړي بخښي او دوی ته یې بلوي او د کارګرانو په توګه یې تنظیموي.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ساؤل ولې دمشق ته لاړ؟</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مسیحیانو نیول.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سفر کول.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عبادت کول.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 انجیل تبلیغ کول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① </a:t>
            </a:r>
            <a:r xmlns:a="http://schemas.openxmlformats.org/drawingml/2006/main">
              <a:rPr lang="ps" altLang="ko-KR" sz="2800">
                <a:solidFill>
                  <a:srgbClr val="ff0000"/>
                </a:solidFill>
              </a:rPr>
              <a:t>د مسیحیانو نیول.</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هغه ځمکې ته راښکته شو او یو غږ یې واورېد چې ورته یې وویل: "ساؤل، ساؤل، ته ولې ما ځوروي؟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عیسی ورته وویل: زه قیامت او ژوند یم، هغه څوک چې په ما باور لري هغه به ژوندي وي که څه هم مړ شي.</a:t>
            </a:r>
            <a:endParaRPr xmlns:a="http://schemas.openxmlformats.org/drawingml/2006/main" altLang="ko-KR" lang="en-US" sz="3600"/>
          </a:p>
          <a:p>
            <a:pPr xmlns:a="http://schemas.openxmlformats.org/drawingml/2006/main" lvl="0">
              <a:defRPr/>
            </a:pPr>
            <a:r xmlns:a="http://schemas.openxmlformats.org/drawingml/2006/main">
              <a:rPr altLang="ko-KR" lang="ps" sz="3600"/>
              <a:t>او څوک چې ژوند کوي او په ما باور لري هیڅکله به مړ نشي. ایا تاسو پدې باور یاست؟"</a:t>
            </a:r>
            <a:endParaRPr xmlns:a="http://schemas.openxmlformats.org/drawingml/2006/main" altLang="ko-KR" lang="en-US" sz="3600"/>
          </a:p>
          <a:p>
            <a:pPr xmlns:a="http://schemas.openxmlformats.org/drawingml/2006/main" lvl="0">
              <a:defRPr/>
            </a:pPr>
            <a:r xmlns:a="http://schemas.openxmlformats.org/drawingml/2006/main">
              <a:rPr altLang="ko-KR" lang="p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پاول ښه ملګری، برناباس.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خو برناباس هغه ونیولو او رسولانو ته یې راوړو. هغه هغوی ته وویل چې ساؤل څنګه په خپل سفر کې څښتن لیدلی و او څښتن ورسره خبرې کړې وې او څنګه یې په دمشق کې د عیسی په نوم په ویره سره تبلیغ کاوه.</a:t>
            </a:r>
            <a:r xmlns:a="http://schemas.openxmlformats.org/drawingml/2006/main">
              <a:rPr lang="p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۹:۲۷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وروسته له دې چې پاول د عیسی سره ولیدل، هغه غوښتل چې د عیسی پیروانو سره وګوري.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مګر د عیسی پیروان د پولوس څخه ویره درلوده. ځکه چې دوی نه پوهیدل چې وروسته له دې چې پولوس د عیسی سره ولیدل ، هغه په عیسي ایمان راوړ.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برناباس د پاول سره مرسته وکړه. "هغه واقعیا له عیسی سره ولیدل او په بشپړ ډول بدل شو!"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"ما پاول په دمشق کې هم لیدلی و، چیرې چې هغه د عیسویانو د نیولو لپاره تللی و!" شاګردان په اسانۍ سره د پولوس سره ملګري شول.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له هغې وروسته، برناباس او پاول ښه ملګري شول او په ټوله نړۍ کې یې سفر وکړ ترڅو یوځای د انجیل تبلیغ وکړي.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پاول، چې کلیسا یې ځوروله، د عیسی سره ولیدل او یو نوی سړی شو، مګر خلکو په هغه باور ونه کړ.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مګر خدای برناباس چمتو کړ او هغه یې جوړ کړ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پاول لپاره یو ښه ملګری کارګر.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پاول او برناباس په څیر، موږ باید د باور ښه ملګري او یو بل سره مرسته وکړو.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موږ ته یو ملګری رالیږلی چې کولی شي زموږ سره مرسته وکړي کله چې موږ په مصیبت کې یو.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چا د پاول سره مرسته وکړه او ملګري شو کله چې هغه په مصیبت کې 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پیټر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برناباس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فیلیپ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برناباس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نمبر 74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عیسی بدلون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خو برناباس هغه ونیولو او رسولانو ته یې راوړو. هغه هغوی ته وویل چې ساؤل څنګه په خپل سفر کې څښتن لیدلی و او څښتن ورسره خبرې کړې وې او څنګه یې په دمشق کې د عیسی په نوم په ویره سره تبلیغ کاوه.</a:t>
            </a:r>
            <a:r xmlns:a="http://schemas.openxmlformats.org/drawingml/2006/main">
              <a:rPr lang="p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۹:۲۷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93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ډورکاس، چې بیرته ژوند ته راغلی دی.</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پطروس هغوی ټول له کوټې بهر ولېږل. بیا یې په زنګنو کېناست او دعا یې وکړه. مړې ښځې ته يې مخ واړوه، ويې ويل: تابيه، پورته شه. هغې خپلې سترګې خلاصې کړې ، او پیټر ته یې وکتل هغه پاڅېده.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دورکاس په نوم یو شاګرد و، چې تل به یې نیک کارونه کول او د غریبانو سره مرسته کوله.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دې وخت کې هغه ناروغه شوه او مړه شوه. د هغې ګاونډیان ډیر غمجن شول او پیټر یې بیرته راوستل.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پیټر راغی، هر هغه څوک چې د هغې سره یې مرسته کړې وه ژړل، هغه جامې یې ښودلې چې هغه یې د ډالۍ په توګه اخیستې وې.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پطروس هغوی ټول له کوټې بهر ولېږل. بیا یې په زنګون کېناست او دعا یې وکړه.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"ډورکاس، پورته شه!"، پیټر وویل. هغې خپلې سترګې خلاصې کړې او د پیټر په لیدو کېناسته. د دې په لیدو ټول خوشحاله شول او په هغه کلي کې ډیری خلکو په عیسی باور وکړ.</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پیټر د عیسی شاګرد و، او هغه د هغه څه کولو توان درلود چې عیسی یې وکړ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کله چې هغه په دې ځمکه کې 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000">
                <a:solidFill>
                  <a:schemeClr val="tx1">
                    <a:lumMod val="65000"/>
                    <a:lumOff val="35000"/>
                  </a:schemeClr>
                </a:solidFill>
              </a:rPr>
              <a:t>عیسی خپلو شاګردانو ته وویل چې دوی به هماغه کار وکړي چې هغه یې کړی.</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ps" altLang="ko-KR" sz="3000">
                <a:solidFill>
                  <a:schemeClr val="tx1">
                    <a:lumMod val="65000"/>
                    <a:lumOff val="35000"/>
                  </a:schemeClr>
                </a:solidFill>
              </a:rPr>
              <a:t>موږ د عیسی پیروان یو.</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ps" altLang="ko-KR" sz="3000">
                <a:solidFill>
                  <a:schemeClr val="tx1">
                    <a:lumMod val="65000"/>
                    <a:lumOff val="35000"/>
                  </a:schemeClr>
                </a:solidFill>
              </a:rPr>
              <a:t>موږ باید زده کړو او په یاد ولرو چې عیسی په دې ځمکه کې څه کړي او د عیسی په څیر ورته شیان ترسره کوي.</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خپلو پیروانو ته ځواک ورکوي ترڅو دوی د انجیل تبلیغ وکړي.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هلته هغه د دوی په وړاندې بدل شو. د هغه مخ د لمر په څیر روښانه شو، او د هغه جامې د رڼا په څیر سپینې شوې.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۱۷:</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پیټر دورکاس ته راغی، خلک خفه شول او هغه ته یې څه وښودل؟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هغه جامې چې دورکاس جوړې کړې وې.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خواړه چې دورکاس جوړ کړي وو.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 دورکاس زوی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 دورکاس لیک.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هغه جامې چې دورکاس جوړې کړې وې.</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پطروس هغوی ټول له کوټې بهر ولېږل. بیا یې په زنګنو کېناست او دعا یې وکړه. مړې ښځې ته يې مخ واړوه، ويې ويل: تابيه، پورته شه. هغې خپلې سترګې خلاصې کړې ، او پیټر ته یې وکتل هغه پاڅېده.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۹:</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94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کورنیلیس، یو غیرتي ژغورل شوی</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سنت شوي مومنان چې د پطروس سره راغلي وو حیران شول چې د روح القدس ډالۍ حتی په غیر یهودیانو باندې هم توی شوې وه.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 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ps" altLang="ko-KR" sz="2500">
                <a:solidFill>
                  <a:schemeClr val="tx1">
                    <a:lumMod val="65000"/>
                    <a:lumOff val="35000"/>
                  </a:schemeClr>
                </a:solidFill>
              </a:rPr>
              <a:t>په قیصریه کې د کورنیلیس په نوم یو سړی و، چې د ایټالوي ځواکونو په نوم مشهور و.</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ps" altLang="ko-KR" sz="2500">
                <a:solidFill>
                  <a:schemeClr val="tx1">
                    <a:lumMod val="65000"/>
                    <a:lumOff val="35000"/>
                  </a:schemeClr>
                </a:solidFill>
              </a:rPr>
              <a:t>هغه او د هغه ټوله کورنۍ پرهیزګاره او له خدایه وېره وه. هغه اړو کسانو ته په سخاوت سره ورکړ او په منظم ډول یې خدای ته دعا وکړه.</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ورځ کورنیلیس د دعا په وخت کې د خدای غږ واورېد. "سړي د پیټر په نوم سړي ته ولېږئ."</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ps" altLang="ko-KR" sz="2400">
                <a:solidFill>
                  <a:schemeClr val="tx1">
                    <a:lumMod val="65000"/>
                    <a:lumOff val="35000"/>
                  </a:schemeClr>
                </a:solidFill>
              </a:rPr>
              <a:t>په دې وخت کې، پیټر هم په لمانځه کې یو لید ولید. خدای پاک هغه ته د آسمان څخه څاروي ورکړل چې یهودان یې نشي خوړلی او هغه ته یې د خوړلو امر وکړ.</a:t>
            </a:r>
            <a:r xmlns:a="http://schemas.openxmlformats.org/drawingml/2006/main">
              <a:rPr lang="ps" altLang="en-US" sz="2400">
                <a:solidFill>
                  <a:schemeClr val="tx1">
                    <a:lumMod val="65000"/>
                    <a:lumOff val="35000"/>
                  </a:schemeClr>
                </a:solidFill>
              </a:rPr>
              <a:t> </a:t>
            </a:r>
            <a:r xmlns:a="http://schemas.openxmlformats.org/drawingml/2006/main">
              <a:rPr lang="ps" altLang="ko-KR" sz="2400">
                <a:solidFill>
                  <a:schemeClr val="tx1">
                    <a:lumMod val="65000"/>
                    <a:lumOff val="35000"/>
                  </a:schemeClr>
                </a:solidFill>
              </a:rPr>
              <a:t>"هر هغه شی ته ناپاک مه وایئ چې خدای پاک کړي وي."</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نهایت کې ، پیټر هغه سړي تعقیب کړل چې کورنیلیس لیږلي و او د کورنیلیس کور ته لاړ.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ps" altLang="ko-KR" sz="2400">
                <a:solidFill>
                  <a:schemeClr val="tx1">
                    <a:lumMod val="65000"/>
                    <a:lumOff val="35000"/>
                  </a:schemeClr>
                </a:solidFill>
              </a:rPr>
              <a:t>پیټر دوی ته د عیسی او انجیل د کورنیلیس او د هغه کورنۍ ته تبلیغ کړل. بیا په دوی باندې روح القدس نازل شو. دې ته په کتلو پوه شو؛ "حتی غیر یهودیان هم ژغورل کیدی شي که دوی په عیسی باور ولري!"</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ps" altLang="ko-KR" sz="3400">
                <a:solidFill>
                  <a:schemeClr val="tx1">
                    <a:lumMod val="65000"/>
                    <a:lumOff val="35000"/>
                  </a:schemeClr>
                </a:solidFill>
              </a:rPr>
              <a:t>پیټر فکر کاوه چې یوازې یهود کولی شي په عیسی باور وکړي او وژغورل شي.</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ps" altLang="ko-KR" sz="3400">
                <a:solidFill>
                  <a:schemeClr val="tx1">
                    <a:lumMod val="65000"/>
                    <a:lumOff val="35000"/>
                  </a:schemeClr>
                </a:solidFill>
              </a:rPr>
              <a:t>مګر د خدای انجیل د نړۍ د ټولو خلکو ترمینځ هیڅ توپیر نلري.</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ps" altLang="ko-KR" sz="3400">
                <a:solidFill>
                  <a:schemeClr val="tx1">
                    <a:lumMod val="65000"/>
                    <a:lumOff val="35000"/>
                  </a:schemeClr>
                </a:solidFill>
              </a:rPr>
              <a:t>موږ باید په نړۍ کې هرچا ته د انجیل تبلیغ وکړو ترڅو دوی وژغورل شي.</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له ځانه سره پطروس، یعقوب او یوحنا بوتلل او هغوی یې په ځان کې یو لوړ غره ته بوتلل.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هرچا ته نجات ورکوي څوک چې په هغه باور لري ، پرته لدې چې د تابعیت یا حیثیت څخه وي.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پیټر د دعا کولو په وخت کې کوم لید لیدلی؟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عیسی علیه السلام له آسمانه راښکته کېدل.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بائبل د آسمان څخه راښکته کیږي.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ملائکې له اسمانه راښکته کیږي.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هغه حیوانات چې یهودان یې نشي خوړلی له اسمانه راښکته شوي.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هغه حیوانات چې یهودان یې نشي خوړلی له اسمانه راښکته شوي.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سنت شوي مومنان چې د پطروس سره راغلي وو حیران شول چې د روح القدس ډالۍ حتی په غیر یهودیانو باندې هم توی شوې وه.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 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سندرې ویل</a:t>
            </a:r>
            <a:endParaRPr xmlns:a="http://schemas.openxmlformats.org/drawingml/2006/main" lang="en-US" altLang="ko-KR" sz="4000"/>
          </a:p>
          <a:p>
            <a:pPr xmlns:a="http://schemas.openxmlformats.org/drawingml/2006/main" algn="ctr">
              <a:defRPr/>
            </a:pPr>
            <a:r xmlns:a="http://schemas.openxmlformats.org/drawingml/2006/main">
              <a:rPr lang="ps" altLang="ko-KR" sz="4000"/>
              <a:t>حتی په زندان کې</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د نیمې شپې په شاوخوا کې پاول او سیلاس دعا کوله او خدای ته یې سندرې ویلې او نورو بندیانو ورته غوږ نیول.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او سیلاس په فیلیپ کې د انجیل تبلیغ کولو لپاره خپله هڅه وکړه. خو هغو خلکو چې د دې نه نفرت کاوه پولوس او سیلاس یې ووهل او په زندان کې یې واچول.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او سیلاس دعا وکړه او حتی په زندان کې یې د خدای ستاینه وکړه. په زندان کې هر چا دا خبره واورېده.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بیا ناڅاپه دومره لویه زلزله راغله چې د زندان ټولې دروازې خلاصې شوې. زنداني ډېر اندېښمن و، ځکه فکر يې کاوه چې بنديان تښتېدلي دي.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چیغې کړې، "اندیښنه مه کوئ! موږ ټول دلته یو!» "صاحب، زه باید د ژغورلو لپاره څه وکړم؟" جیلر پوښتنه وکړه.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رب عیسی باور وکړئ. نو تاسو او ستاسو کورنۍ به وژغورل شي!" د شپې په هغه ساعت کې زنداني هغوی ونیول او زخمونه یې ومینځل. بیا سمدستي هغه او د هغه ټولې کورنۍ بپتسما وکړه.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هلته هغه د دوی په وړاندې بدل شو. د هغه مخ د لمر په څیر روښانه شو، او د هغه جامې د رڼا په څیر سپینې شوې.</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ps" altLang="ko-KR" sz="2900">
                <a:solidFill>
                  <a:schemeClr val="tx1">
                    <a:lumMod val="65000"/>
                    <a:lumOff val="35000"/>
                  </a:schemeClr>
                </a:solidFill>
              </a:rPr>
              <a:t>پاول او سیلاس مایوسه نه شول او دعا او ستاینه یې وکړه،</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که څه هم دوی په وهلو وژل شوي دي.</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بیا خدای د زندان دروازه خلاصه کړه او دوی ته یې د انجیل تبلیغ کولو فرصت ورکړ</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جیلر او د هغه کورنۍ ته.</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داسې وختونه شتون لري چې موږ هم په ستونزو کې یو.</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او که تاسو خپل ځان مه پریږدئ او دعا او حمد ته لاړشئ ، خدای به تاسو وژغوري</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s" altLang="ko-KR" sz="2900">
                <a:solidFill>
                  <a:schemeClr val="tx1">
                    <a:lumMod val="65000"/>
                    <a:lumOff val="35000"/>
                  </a:schemeClr>
                </a:solidFill>
              </a:rPr>
              <a:t>په حیرانونکي ډول.</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ما ته ځواک راکوي چې په ټولو ستونزو او سختیو بریالي شم.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پاول او سیلاس په زندان کې څه وکړل؟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دوی ژړل.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دوی د خپل ژوند غوښتنه وکړه.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هغوی مایوسه شول.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دوی دعا وکړه او سندرې یې وویل.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دوی دعا وکړه او سندرې یې وویل.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د نیمې شپې په شاوخوا کې پاول او سیلاس دعا کوله او خدای ته یې سندرې ویلې او نورو بندیانو ورته غوږ نیول.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پاول پاچا ته د انجیل تبلیغ وکړ</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پاول ځواب ورکړ: "لږ وخت یا اوږد - زه خدای ته دعا کوم چې نه یوازې تاسو بلکې ټول هغه څوک چې نن ورځ ما ته غوږ نیسي هغه څه شي چې زه یم، پرته له دې زنځیرونو څخه."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د انجیل تبلیغ وکړ او په پای کې په بیت المقدس کې زنداني شو. پاچا اګریپا د زنداني پاول د ګناهونو په اړه وپوښتل.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"تاسو د ځان لپاره د خبرو کولو اجازه لرئ!" اګریپا پاول ته وخت ورکړ چې خپله دفاع پیل کړي.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دا فرصت وکاراوه چې د انجیل تبلیغ وکړي. "ای پاچا، زه هیله لرم چې تاسو زما په څیر شئ پرته له دې زنځیرونو!"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پاچا په پاول کې هیڅ ګناه ونه موندله. پاول غوښتل چې روم ته لاړ شي او امپراتور ته د انجیل تبلیغ وکړي.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د دوی په وړاندې موسی او الیاس راڅرګند شول او د عیسی سره خبرې وکړې.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نهایت کې ، پاول د روم امپراتور ته غوښتنه وکړه. د یو بندي په توګه، پاول په کښتۍ کې د روم امپراتور ته لاړ.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پاول یو زنداني و، مګر هغه په خیر سره انجیل تبلیغ کاوه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پاچا د خپل محاکمې په وړاندې.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ځکه چې هغه د انجیل په اړه نه شرمیده، او هغه باور درلود چې دا یو ویاړلي حقیقت 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اړتیا لرو چې وکولی شو په ډاډ او زړورتیا سره د عیسی انجیل تبلیغ کړو څوک چې موږ ورسره ګورو.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په نړۍ کې د لوړ سړي څخه ډیر لوړ دی.</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پاول څه وکړل کله چې د پاول محاکمې پاچا هغه ته د خبرو کولو فرصت ورکړ؟</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هغه د عیسی انجیل تبلیغ کاوه.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بد سړی تورن کړ.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 د هغه د خلاصون غوښتنه وکړه.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لمونځ یې وکړ او تسبیح یې وویل.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هغه د عیسی انجیل تبلیغ کاوه.</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پاول ځواب ورکړ: "لږ وخت یا اوږد - زه خدای ته دعا کوم چې نه یوازې تاسو بلکې ټول هغه څوک چې نن ورځ ما ته غوږ نیسي هغه څه شي چې زه یم، پرته له دې زنځیرونو څخه."</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کښتۍ ډوبه ده!</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او ویې ویل: 'پاول مه وېرېږه. تاسو باید د قیصر په وړاندې محاکمه شئ؛ او خدای په مهربانۍ سره تاسو ته د ټولو هغو کسانو ژوند درکړی چې له تاسو سره کښتۍ کوي.'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۲۷:</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پاول د نورو بندیانو سره په کښتۍ کې روم ته یوړل شو.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هرصورت، بیړۍ د توپان له امله د ډوبیدو له خطر سره مخ وه. هرڅوک په ویره کې ولړزیدل.</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خدای ته دعا وکړه او خلکو ته یې وویل. "مه وېرېږه، خدای ويلي چې هېڅوک به نه مري."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ورېځې څخه یو غږ وویل: "دا زما زوی دی چې زه ورسره مینه لرم. له هغه سره زه ډیر خوښ یم. ورته غوږ شه!»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کښتۍ ډوبه شوه ، مګر لکه څنګه چې پاول وویل ، خلک ټول کولی شي پرته له مرګ څخه ټاپو ته ولاړ شي.</a:t>
            </a:r>
            <a:r xmlns:a="http://schemas.openxmlformats.org/drawingml/2006/main">
              <a:rPr lang="p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پاول په ټاپو کې د عیسی تبلیغ وکړ او خدای ته یې ویاړ ورکړ.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پاول دعا وکړه ، نور یې وهڅول ، حتی د بحران په وخت کې کله چې کښتۍ د ډوبیدو په حال کې وه.</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په پای کې، دوی ټول وژغورل شول،</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لکه څنګه چې پاول وویل.</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خدای خلک د لمانځه له لارې نړۍ ته د خدای رضا او د خدای د نجات د ښه خبر ورکولو مسؤلیت لري.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په نړۍ کې د ټولو ژوندونو مالک دی. هیڅ شی د هغه له اجازې پرته نه مړ کیږي.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کښتۍ د طوفان سره مخامخ شوه پاول څه وکړل؟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هغه ژړل.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په سمندر کې کودتا وکړه.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 د پیلوټ سره جګړه وکړه.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خدای ته یې دعا وکړه.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خدای ته یې دعا وکړه.</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او ویې ویل: 'پاول مه وېرېږه. تاسو باید د قیصر په وړاندې محاکمه شئ؛ او خدای په مهربانۍ سره تاسو ته د ټولو هغو کسانو ژوند درکړی چې له تاسو سره کښتۍ کوي.'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اعمال</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۲۷:</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انسیمس لپاره د پاول غوښتنه</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زه تاسو ته د خپل زوی انسیمس لپاره غوښتنه کوم چې زما زوی شو په داسې حال کې چې زه په زنځیرونو کې وم.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فیلیمون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۱:۱۰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انیسموس د فیلیمون یو نوکر و. مګر هغه د خپل بادار له اجازې پرته روم ته لاړ.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انسیمس د پاول سره ولیدل چې په روم کې بندي و. پاول هغه ته د انجیل تبلیغ وکړ، او هغه په عیسي ایمان راوړ.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دوی دا واورېدل، دوی په ویره کې ځمکې ته راښکته شول. عیسی وویل، "مه ویره مه کوئ." کله چې دوی پورته وکتل نو د عیسی پرته بل څوک یې ونه لید.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انسیمس ته وویل چې بیرته خپل مالک فیلیمون ته لاړ شي او بخښنه وغواړي. او پاول انیسموس ته وویل چې په عیسی کې د یو مومن په توګه ژوند وکړي.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انسیمس اندیښمن و. ځکه چې په هغه وخت کې تښتیدلی نوکر د خپل مالک لخوا وژل شوی و.</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خپل بادار، فیلیمون ته د انسیموس لپاره یو لیک ولیکه چې هغه بخښي. دا لیک په بائبل کې 'فیلمون' دی.</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پاول د انسیمس او فیلیمون تر مینځ مات شوی اړیکه بیا وصل کړه. اونیسیمس فیلیمون ته بخښنه وغوښته، او فیلیمون انسیموس ته بخښنه وکړه.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باید بخښنه وغواړو که موږ څه غلط کړي وي.</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او که چا له موږ سره کومه بده کړې وي، موږ یې باید بخښو.</a:t>
            </a:r>
            <a:r xmlns:a="http://schemas.openxmlformats.org/drawingml/2006/main">
              <a:rPr lang="ps" altLang="en-US" sz="3200">
                <a:solidFill>
                  <a:schemeClr val="tx1">
                    <a:lumMod val="65000"/>
                    <a:lumOff val="35000"/>
                  </a:schemeClr>
                </a:solidFill>
              </a:rPr>
              <a:t> </a:t>
            </a:r>
            <a:r xmlns:a="http://schemas.openxmlformats.org/drawingml/2006/main">
              <a:rPr lang="ps" altLang="ko-KR" sz="3200">
                <a:solidFill>
                  <a:schemeClr val="tx1">
                    <a:lumMod val="65000"/>
                    <a:lumOff val="35000"/>
                  </a:schemeClr>
                </a:solidFill>
              </a:rPr>
              <a:t>دا هغه څه دي چې خلک په عیسی باور لري.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سوله او پخلاینه راوړي چیرې چې جنګونه او شخړې شتون لري.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انیسموس په روم کې له چا سره ولیدل کله چې هغه د خپل مالک فیلیمون څخه وتښتید؟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پیټر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جان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برناباس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پاول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پاول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زه تاسو ته د خپل زوی انسیمس لپاره غوښتنه کوم چې زما زوی شو په داسې حال کې چې زه په زنځیرونو کې وم.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فیلیمون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۱:۱۰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99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تیموتیس، د پاول شاګرد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ما ته ستا د رښتیني ایمان یادونه شوې ده، چې لومړی ستا په انا لوئس او ستا په مور یونس کې اوسېده او زه باوري یم، اوس هم په تا کې ژوند کوم.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2 تیموتی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د تیموتیس په نوم یو شاګرد درلود. تیموتیس د پاول سره یو مشنری و ځکه چې هغه هلک 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یو سړی وو چې دوه زامن یې درلودل. دویم زوی له خپل پلار څخه وغوښتل چې د ملکیت برخه مخکې له مخکې ورکړي.</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عیسی په دې ځمکه کې د انسان په شکل کې و، مګر هغه هم خدای دی.</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لکه څنګه چې خدای په غره کې خپلو شاګردانو ته امر وکړ،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موږ باید په عیسی د خدای د زوی په توګه باور ولرو او هغه ته په دقت سره غوږ ونیسو.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پاول، چې په زندان کې و، پوهیده چې هغه د مړینې په اړه دی، او خپل محبوب شاګرد تیموتیس ته یې یو لیک ولیکه.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لیک کې ویل شوي چې څنګه تیموتیس باید د کلیسا وزیر په توګه مومنانو ته درس ورکړي.</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تیموتیس او مومنانو د پاول لیک ولوست او پریکړه یې وکړه چې تر پایه پورې حتی په تعذیب کې هم باور له لاسه ورنکړي.</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نو د پولوس ایمان د هغه شاګرد تیموتیس ته او بیا کلیساګانو ته لیږدول شوی.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د مبشرانو څخه مننه چې موږ ته یې د انجیل تبلیغ وکړ او د ښوونکو څخه چې موږ ته یې د خدای کلمه ښوولې ، زموږ باور او زموږ کلیسا وده کړې.</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اوس موږ باید خپل ایمان وسپارو او دوی ته د خدای کلمه ور زده کړو چې موږ زده کړل.</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بیا ژوندی شوی او هغه د تل لپاره ژوندی دی، د کلیساګانو او مومنانو سره چې په هغه باور لري.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پاول چا ته لیک ولیکه کله چې د هغه د مړینې ورځ نږدې شوه؟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لوقا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نښه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تیموتی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سلسله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تیموتی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ما ته ستا د رښتیني ایمان یادونه شوې ده، چې لومړی ستا په انا لوئس او ستا په مور یونس کې اوسېده او زه باوري یم، اوس هم په تا کې ژوند کوم.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2 تیموتی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100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جان یو حیرانونکی لید ولید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هغه څوک چې د دې شیانو شاهدي ورکوي وايي، "هو، زه ژر راځم. آمین. راشئ، رب عیسی.</a:t>
            </a:r>
            <a:endParaRPr xmlns:a="http://schemas.openxmlformats.org/drawingml/2006/main" lang="en-US" altLang="ko-KR" sz="3600"/>
          </a:p>
          <a:p>
            <a:pPr xmlns:a="http://schemas.openxmlformats.org/drawingml/2006/main" lvl="0">
              <a:defRPr/>
            </a:pPr>
            <a:r xmlns:a="http://schemas.openxmlformats.org/drawingml/2006/main">
              <a:rPr lang="p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وحی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۲۲:</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په ښکلي ډول د عالي ظاهري سره روښانه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کلیسا ځورونه ورځ تر بلې بدتره شوه. د هغه ټول پیروان د عقیدې ساتلو په وخت کې شهیدان شول، او یوحنا یوازې پتموس پورې محدود 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ورځ یې د سوري په څیر یو لوړ اواز واورېد چې ویل یې: "هغه څه چې تاسو ګورئ په کتابچه یې ولیکئ او اوو کلیساګانو ته یې واستوئ."</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جان عیسی هم ولید. عیسی د یو پاچا عکس و چې د نړۍ ټول واک یې درلود.</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جان نوی آسمان او نوې ځمکه ولیدله چې راتلونکی ده. هیڅ بد به نه وي، هیڅ غم به نه وي، او د خدای سره به تل خوشحاله وي.</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یوحنا دا ټول لیدونه لیکلي او کلیساګانو ته یې لیکلي دي. "خپل باور وساتئ، ځکه چې څښتن به بیا راشي!" دا د انجیل وروستی کتاب دی، وحی</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عیسی به بیرته دې ځمکې ته راشي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یوه ورځ د قاضي په توګه.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په هغه وخت کې، هغه څوک چې باور یې نه درلود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په عیسی کې د تل لپاره ځورول،</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هغه څوک چې په عیسی باور لري خوند اخلي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خوښۍ سره ابدي ژوند.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ایا تاسو انتظار کوئ چې عیسی بیرته راشي؟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باید دا هیله له لاسه ورنکړو، موږ باید په دې ځمکه خپل باور تر پایه وساتو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به بیرته دې ځمکې ته د پاچا په توګه بیرته راشي، د ټولو شیانو قضاوت به وکړي، او د تل لپاره به ټول شیان واکمن کړي.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هغه جزیرې نوم څه دی چیرې چې شاګرد جان بند پاتې 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مالټا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هاوایی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کټیم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پتموس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پتموس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هغه څوک چې د دې شیانو شاهدي ورکوي وايي، "هو، زه ژر راځم. آمین. راشئ، رب عیسی.</a:t>
            </a:r>
            <a:endParaRPr xmlns:a="http://schemas.openxmlformats.org/drawingml/2006/main" lang="en-US" altLang="ko-KR" sz="3600"/>
          </a:p>
          <a:p>
            <a:pPr xmlns:a="http://schemas.openxmlformats.org/drawingml/2006/main" lvl="0">
              <a:defRPr/>
            </a:pPr>
            <a:r xmlns:a="http://schemas.openxmlformats.org/drawingml/2006/main">
              <a:rPr lang="p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وحی</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۲۲:</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د عیسی بدلون چا نه دی لیدلی؟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پیټر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جیمز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جان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توماس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توماس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هلته هغه د دوی په وړاندې بدل شو. د هغه مخ د لمر په څیر روښانه شو، او د هغه جامې د رڼا په څیر سپینې شوې.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۱۷:</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نمبر 75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a:t>
            </a:r>
            <a:r xmlns:a="http://schemas.openxmlformats.org/drawingml/2006/main">
              <a:rPr lang="ps" altLang="en-US" sz="4400"/>
              <a:t> </a:t>
            </a:r>
            <a:r xmlns:a="http://schemas.openxmlformats.org/drawingml/2006/main">
              <a:rPr lang="ps" altLang="ko-KR" sz="4400"/>
              <a:t>ماشومان خوښوي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ps" sz="3600"/>
              <a:t>کله چې عیسی دا ولیدل، هغه په غوسه شو. هغۀ هغوئ ته ووئيل، ”ماشومانو ته پرېږدئ چې ما ته راشى، او د هغوئ نه مۀ منع کوئ، ځکه چې د خُدائ پاک بادشاهى د دې خلقو ده.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۱۰:۱۴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 پلار خپل ماشوم عیسی ته راوړی ترڅو د عیسی لخوا برکت شي.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د عیسی شاګردانو هغه ملامت کړ. "تاسو څنګه جرئت وکړ چې خپل ماشوم عیسی ته راوړو؟"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عیسی دا ولیدل، هغه په غوسه وویل.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"ماشومان ما ته د راتلو څخه مه منع کوئ. د خدای پادشاهي د دې ماشومانو په شان ده.!"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خو زوی یې په پردي هیواد کې خپل ټول مال ضایع کړ او بدبخته شو.</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"هرڅوک چې د کوچني ماشوم په څیر د خدای پادشاهي ترلاسه نکړي هغه به هیڅکله داخل نشي." او هغه ماشومان په غیږ کې ونیول ، لاسونه یې ورته کېښودل او برکت یې ورکړ.</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عیسی وویل چې د خدای سلطنت د دې ماشومانو په څیر دی.</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راځئ چې هغه ماشومان هم واوسو چې د خدای سره مینه وکړو او د عیسی اطاعت وکړو پرته له دې چې پاک ، صادق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او د ماشوم ریښتینی زړه.</a:t>
            </a:r>
            <a:r xmlns:a="http://schemas.openxmlformats.org/drawingml/2006/main">
              <a:rPr altLang="en-US" lang="p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ماشومانو سره مینه لري، ارزښت ورکوي او برکت ورکوي.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کله چې ماشومانو عیسی ته د تلو هڅه وکړه شاګردانو څه وکړل؟</a:t>
            </a:r>
            <a:r xmlns:a="http://schemas.openxmlformats.org/drawingml/2006/main">
              <a:rPr altLang="en-US" lang="p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هغوی په خوښۍ سره هرکلی وکړ.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②هغوی </a:t>
            </a:r>
            <a:r xmlns:a="http://schemas.openxmlformats.org/drawingml/2006/main">
              <a:rPr altLang="ko-KR" lang="ps" sz="2800">
                <a:solidFill>
                  <a:schemeClr val="tx1">
                    <a:lumMod val="65000"/>
                    <a:lumOff val="35000"/>
                  </a:schemeClr>
                </a:solidFill>
              </a:rPr>
              <a:t>ملامت کړل چې عیسی ته مه ځه.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دوی عیسی ته ماشومان معرفي کړل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هغوی ته یې یو څه خواړه ورکړل او کور ته یې ولېږل.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②هغوی </a:t>
            </a:r>
            <a:r xmlns:a="http://schemas.openxmlformats.org/drawingml/2006/main">
              <a:rPr altLang="ko-KR" lang="ps" sz="2800">
                <a:solidFill>
                  <a:srgbClr val="ff0000"/>
                </a:solidFill>
              </a:rPr>
              <a:t>ملامت کړل چې عیسی ته مه ځه.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ps" sz="3600"/>
              <a:t>کله چې عیسی دا ولیدل، هغه په غوسه شو. هغۀ هغوئ ته ووئيل، ”ماشومانو ته پرېږدئ چې ما ته راشى، او د هغوئ نه مۀ منع کوئ، ځکه چې د خُدائ پاک بادشاهى د دې خلقو ده.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۱۰:۱۴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76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یو ړوند سړی، برتیمیوس روغ کړ</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"لاړ شه،" عیسی وویل، "ستاسو ایمان تا روغ کړی دی." سمدلاسه هغه خپل لید ترلاسه کړ او د لارې په اوږدو کې عیسی تعقیب کړ.</a:t>
            </a:r>
            <a:endParaRPr xmlns:a="http://schemas.openxmlformats.org/drawingml/2006/main" altLang="ko-KR" lang="en-US" sz="3600"/>
          </a:p>
          <a:p>
            <a:pPr xmlns:a="http://schemas.openxmlformats.org/drawingml/2006/main" lvl="0">
              <a:defRPr/>
            </a:pPr>
            <a:r xmlns:a="http://schemas.openxmlformats.org/drawingml/2006/main">
              <a:rPr altLang="ko-KR" lang="p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p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۱۰:</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عیسی یریحو ته راغی ، یو ړوند سړی ، برتیمیوس د سړک غاړې ته ناست 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هغه واورېدل چې دا د ناصرت عیسی دی، هغه په چیغې پیل وکړ، "عیسي، د داود زوی، په ما رحم وکړه!"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برتیمیوس بللی. "تاسو څه غواړئ چې زه ستاسو لپاره وکړم؟" عیسی ترې وپوښتل. ړوند سړي وویل: ربه زه غواړم چې ووینم.</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زوی پوه شو چې د خپل پلار په کور کې د نوکرانو په پرتله ډیر بدبخت شوی دی.</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s" sz="2800">
                <a:solidFill>
                  <a:schemeClr val="tx1">
                    <a:lumMod val="65000"/>
                    <a:lumOff val="35000"/>
                  </a:schemeClr>
                </a:solidFill>
              </a:rPr>
              <a:t>نو هغه بیرته راستون شو او د خپل پلار څخه یې وغوښتل چې هغه د خپل یو نوکر په توګه ومني.</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"لاړ شه،" عیسی وویل، "ستاسو ایمان تا روغ کړی دی." سمدلاسه هغه خپل نظر ترلاسه کړ.</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"مننه، عیسی!" بارتیمیوس د عیسی تعقیب وکړ چې هغه یې لیدو ته اجازه ورکړه.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عیسی برتیمایوس ته وویل: "ستا ایمان تا روغ کړی دی."</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دا ایمان دی چې موږ وژغوري.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ایمان په کلکه دعا کې څرګندیږي.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کله چې موږ عیسی ته دعا کوو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موږ باید دا باور ولرو.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اوري او زموږ په زړه پورې دعاګانو ته ځواب ورکوي.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بارتیمیوس د عیسی څخه څه غوښتنه وکړه؟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ما ته ډیرې پیسې راکړه.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زه غواړم ستا شاګرد شم.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اجازه راکړئ چې په اوبو کې ولاړ شم.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زه غواړم چې بیا وګورم.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زه غواړم چې بیا وګورم.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"لاړ شه،" عیسی وویل، "ستاسو ایمان تا روغ کړی دی." سمدلاسه هغه خپل لید ترلاسه کړ او د لارې په اوږدو کې عیسی تعقیب کړ.</a:t>
            </a:r>
            <a:endParaRPr xmlns:a="http://schemas.openxmlformats.org/drawingml/2006/main" altLang="ko-KR" lang="en-US" sz="3600"/>
          </a:p>
          <a:p>
            <a:pPr xmlns:a="http://schemas.openxmlformats.org/drawingml/2006/main" lvl="0">
              <a:defRPr/>
            </a:pPr>
            <a:r xmlns:a="http://schemas.openxmlformats.org/drawingml/2006/main">
              <a:rPr altLang="ko-KR" lang="p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p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۱۰:</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نمبر 77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زکایي په ونې کې وخوت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ps" sz="3600"/>
              <a:t>ځکه چې د انسان زوی د هغه څه د لټولو او ژغورلو لپاره راغلی چې ورک شوی دی."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۱۹:</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زکایوس په نوم یو شتمن سړی و. هغه یو لوی مالیه راټولونکی و، نو خلکو له هغه څخه نفرت کاوه.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یوه ورځ عیسی هغه کلي ته راغی چیرې چې زکایی اوسېده. د عیسی لیدو ته ډیری خلک راټول شوي وو.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یې پلار خپل زوی له لرې څخه ولید، نو منډه یې کړه او په غېږ کې یې ونیوله او په خوښۍ یې ومنله.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زکایی د عیسی لیدو لپاره یوې ونې ته پورته شو. عیسی ورته وکتل او ویې ویل. "زاکای، سمدلاسه ښکته شه. زه باید نن ستاسو په کور کې پاتې شم.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زکایی عیسی ته پریکړه وکړه: زه به د خپل ملکیت نیمایي غریبانو ته ورکړم.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وویل، "نن دې کور ته نجات راغلی دی، زه راغلی یم چې د ورک شوي څه په لټه کې شم او وژغورم."</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کله چې زکایوس له عیسی سره ولیدل، هغه اعتراف وکړ چې هغه به خپل ترټولو ګران ملکیت غریبانو ته ورکړي.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ستاسو لپاره ترټولو مهم شی څه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عیسی سره د لیدو وروسته تاسو څه پریښودل؟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په یاد ولرو چې زموږ لپاره ترټولو قیمتي شی عیسی دی.</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نجات ورکوونکی دی چې دې ځمکې ته راغلی ترڅو هرڅوک له توپیر پرته وژغوري.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ولې خلک له زکايي څخه کرکه کوي؟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ځکه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هغه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وه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a</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مشر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مالیه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راټولونکی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ځکه چې هغه په عیسی ښه ایمان درلود.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ځکه چې هغه ډیره دعا وکړه.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ځکه ښکلی وو.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ځکه چې هغه یو لوی مالیه راټولونکی و.</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ps" sz="3600"/>
              <a:t>ځکه چې د انسان زوی د هغه څه د لټولو او ژغورلو لپاره راغلی چې ورک شوی دی."</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۱۹:</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ps">
                <a:solidFill>
                  <a:schemeClr val="tx1">
                    <a:lumMod val="50000"/>
                    <a:lumOff val="50000"/>
                  </a:schemeClr>
                </a:solidFill>
              </a:rPr>
              <a:t>نمبر 78 د خدای کلام</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ps" sz="4400"/>
              <a:t>په ډبره جوړ شوی کور</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"له دې امله هرڅوک چې زما دا خبرې واوري او عمل یې کړي هغه د یو هوښیار سړي په څیر دی چې خپل کور یې په تیږو جوړ کړ.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۷:</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د دوو سړیو کیسه وکړه چې یو کور جوړوي.</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وویل: "خدایه، ستاسو پلار تل ستاسو په تمه دی."</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یو له دوی څخه پریکړه وکړه چې خپل کور په شګو کې جوړ کړي، بل په تیږو باندې.</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دواړو د کور جوړولو لپاره سخت کار وکړ. دواړه کورونه پرته له کوم لوی توپیر څخه بهر قوي ښکاریدل.</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سخت باران د سیلاب لامل شو، په شګو کې جوړ شوی کور ویجاړ شو. خو په ډبره جوړ کور ټينګ ولاړ 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وویل: "هر څوک چې زما خبرې واوري او عمل یې کړي هغه د یو هوښیار سړي په څیر دی چې خپل کور یې په تیږو جوړ کړ."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عیسی وویل: "هر څوک چې زما خبرې واوري او عمل یې کړي هغه د یو هوښیار سړي په څیر دی چې خپل کور یې په تیږو جوړ کړ."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ایا تاسو د خدای هره خبره په عمل کې کوئ؟</a:t>
            </a:r>
            <a:r xmlns:a="http://schemas.openxmlformats.org/drawingml/2006/main">
              <a:rPr altLang="en-US" lang="ps" sz="3600">
                <a:solidFill>
                  <a:schemeClr val="tx1">
                    <a:lumMod val="65000"/>
                    <a:lumOff val="35000"/>
                  </a:schemeClr>
                </a:solidFill>
              </a:rPr>
              <a:t> </a:t>
            </a:r>
            <a:r xmlns:a="http://schemas.openxmlformats.org/drawingml/2006/main">
              <a:rPr altLang="ko-KR" lang="ps" sz="3600">
                <a:solidFill>
                  <a:schemeClr val="tx1">
                    <a:lumMod val="65000"/>
                    <a:lumOff val="35000"/>
                  </a:schemeClr>
                </a:solidFill>
              </a:rPr>
              <a:t>راځئ چې هوښيار سړي واوسو چې د خدای کلام اطاعت کوي.</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په هغه چا خوښ دی چې د کلام اطاعت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د شګو پر سر جوړ کور کله نړېدلی؟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کله چې کور جوړ شو،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②کله </a:t>
            </a:r>
            <a:r xmlns:a="http://schemas.openxmlformats.org/drawingml/2006/main">
              <a:rPr altLang="ko-KR" lang="ps" sz="2800">
                <a:solidFill>
                  <a:schemeClr val="tx1">
                    <a:lumMod val="65000"/>
                    <a:lumOff val="35000"/>
                  </a:schemeClr>
                </a:solidFill>
              </a:rPr>
              <a:t>چې لمر راختلو،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کله چې کور ته ډېر خلک راتلل،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کله چې ډیر باران وشي او سیلاب راشي،</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کله چې ډیر باران وشي او سیلاب راشي،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"له دې امله هرڅوک چې زما دا خبرې واوري او عمل یې کړي هغه د یو هوښیار سړي په څیر دی چې خپل کور یې په تیږو جوړ کړ.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۷:</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79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پنځه هوښيار ورجن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"له دې امله ویښ اوسئ، ځکه چې تاسو ورځ یا ساعت نه پیژنئ."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موږ په خپل ژوند کې ډیرې ګناه کوو.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نو موږ د خدای په وړاندې د ګناه کولو لپاره مجرم احساس کوو.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خدای تل موږ ته زموږ د ګناهونو بخښنه وکړه.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ځکه چې عیسی لا دمخه زموږ ټول ګناهونه په غاړه اخیستي دي.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تاسو باید پدې باور ولرئ او خدای ته په شکر او خوښۍ سره لاړ شئ.</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هلته لس پېغلې وې چې د واده مېلې ته يې تيارې کولې. پنځو هوښيارو نجونو په کافي اندازه تېلو سره څراغونه چمتو کړل، مګر نورو پنځو نه.</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شپه کې، کله چې ناوې ناوخته شوه، لس کنوارې ویده شوې.</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 زوم دلته دی!" کنجره په بیړه پورته شوه. او د هغو پنځو پېغلو څراغونه چې په کافي اندازه تېل يې نه دي تيار کړي، رڼا شوه.</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"موږ ته یو څه تیل راکړه." "که موږ تاسو ته خپل تیل درکړو، ممکن زموږ تیل هم ختم شي. لاړ شه لږ تېل راوړه.»</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خو په داسې حال کې چې پنځه ناپوهې نجونې د تیلو اخیستلو ته لاړې، د میلمستون دروازه وتړل شوه. په نهایت کې ، پنځو ناپوهو انجونو ته اجازه ورنکړل شوه چې په محفل کې برخه واخلي.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s" sz="3600">
                <a:solidFill>
                  <a:schemeClr val="tx1">
                    <a:lumMod val="65000"/>
                    <a:lumOff val="35000"/>
                  </a:schemeClr>
                </a:solidFill>
              </a:rPr>
              <a:t>دا یوه کیسه ده چې عیسی موږ ته وایی چې څنګه د هغې ورځې انتظار وکړو کله چې هغه بیرته راشي.</a:t>
            </a:r>
            <a:r xmlns:a="http://schemas.openxmlformats.org/drawingml/2006/main">
              <a:rPr altLang="en-US" lang="ps" sz="3600">
                <a:solidFill>
                  <a:schemeClr val="tx1">
                    <a:lumMod val="65000"/>
                    <a:lumOff val="35000"/>
                  </a:schemeClr>
                </a:solidFill>
              </a:rPr>
              <a:t> </a:t>
            </a:r>
            <a:r xmlns:a="http://schemas.openxmlformats.org/drawingml/2006/main">
              <a:rPr altLang="ko-KR" lang="ps" sz="3600">
                <a:solidFill>
                  <a:schemeClr val="tx1">
                    <a:lumMod val="65000"/>
                    <a:lumOff val="35000"/>
                  </a:schemeClr>
                </a:solidFill>
              </a:rPr>
              <a:t>هیڅوک نه پوهیږي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کله چې عیسی به بیا راشي.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s" sz="3600">
                <a:solidFill>
                  <a:schemeClr val="tx1">
                    <a:lumMod val="65000"/>
                    <a:lumOff val="35000"/>
                  </a:schemeClr>
                </a:solidFill>
              </a:rPr>
              <a:t>مګر د پنځو هوښیار کنوارو په څیر ، موږ باید تل ویښ شو او د چمتو زړه سره عیسی ته انتظار وکړو.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ژمنه وکړه چې بیرته دې ځمکې ته راشي کله چې هیڅوک نه پوهیږي.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پنځه ناپوهو پېغلو څه نه دي تيار کړي؟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غوړي</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اوبه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جامې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ډالۍ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غوړي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ps" sz="3600"/>
              <a:t>"له دې امله ویښ اوسئ، ځکه چې تاسو ورځ یا ساعت نه پیژنئ."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80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استعدادونو مثال</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تل زموږ سره مینه لري او انتظار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د هغه بادار ځواب ورکړ، 'ښه، ښه او وفادار نوکر! ته په یو څو شیانو کې وفادار یې، زه به تاسو ته د ډیرو شیانو مسولیت درکړم، راشئ او د خپل مالک سره خوشحاله شئ!'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۲۵:۲۱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 کس د بهر په لاره کې خپلو نوکرانو ته پیسې وسپارلې. هغه لومړي نوکر ته پنځه توقې، دوهم ته دوه او درېيم ته يو توقه ورکړه.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هغه نوکر چې پنځه تولیه او دوه توقې یې ترلاسه کړې په یو وخت لاړ او خپلې پیسې یې په کار واچولې او دوه چنده یې وګټل. په هرصورت، یو سړی چې 1 استعداد یې ترلاسه کړ بهر لاړ او په ځمکه کې یې یو سوری کېښود او د خپل مالک پیسې یې پټې کړې.</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بادار بیرته راغی او د هغوی سره یې حساب وټاکه، لومړی نوکر پنځه تولیه نور ترلاسه کړل، او دویم ته دوه نور.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مګر، هغه خدمتګار چې یو استعداد یې ترلاسه کړ هیڅ ګټه یې ونه کړه. "ماسټر، تاسو ماته یوازې یو استعداد راکړی دی. بیا زه څنګه کولی شم ډیرې پیسې وګټم؟"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هغه مالک په غوسه شو. "تاسو باید زما پیسې بانکدارانو ته جمع کړې وای، ما به یې د سود سره بیرته ترلاسه کړې وای. ته بې ارزښته نوکره، زما له کوره ووځه!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موږ ته خبرداری راکوي چې د استعدادونو مثال له لارې سست مه اوسئ.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دلته یو څه ډیر مهم دی چې موږ څومره ترلاسه کړي.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ډیر مهم شی دا دی چې د هغه څه په کارولو سره چې تاسو یې لرئ د خدای د جلال لپاره ژوند وکړئ.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ټول باید دا ډول ژوند وکړو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عیسی لخوا ستاینه وشي.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مالک دی، څوک چې زموږ د ژوند ارزونه کوي او د هغې مطابق موږ ته انعام ورکوي.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بادار د لرې سفر په وخت کې نوکرانو ته څه واستول؟</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کور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میدان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پلورنځي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استعداد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استعداد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ps" sz="3600"/>
              <a:t>د هغه بادار ځواب ورکړ، 'ښه، ښه او وفادار نوکر! ته په یو څو شیانو کې وفادار یې، زه به تاسو ته د ډیرو شیانو مسولیت درکړم، راشئ او د خپل مالک سره خوشحاله شئ!'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۲۵:۲۱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